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2E92D-64C4-4B81-9A09-4B9D414B622C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6AAD1-7A95-406A-87F1-79C85FC04A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6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29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087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4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0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65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46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4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91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886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8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BBB3-0190-4A74-BBC7-1227CC7ED20B}" type="datetimeFigureOut">
              <a:rPr lang="ko-KR" altLang="en-US" smtClean="0"/>
              <a:t>2024-04-22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688CE-0320-43B7-B8F9-BEF8DB99C3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80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38950"/>
              </p:ext>
            </p:extLst>
          </p:nvPr>
        </p:nvGraphicFramePr>
        <p:xfrm>
          <a:off x="235745" y="157139"/>
          <a:ext cx="8715375" cy="1181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568">
                  <a:extLst>
                    <a:ext uri="{9D8B030D-6E8A-4147-A177-3AD203B41FA5}">
                      <a16:colId xmlns:a16="http://schemas.microsoft.com/office/drawing/2014/main" val="1948292715"/>
                    </a:ext>
                  </a:extLst>
                </a:gridCol>
                <a:gridCol w="844318">
                  <a:extLst>
                    <a:ext uri="{9D8B030D-6E8A-4147-A177-3AD203B41FA5}">
                      <a16:colId xmlns:a16="http://schemas.microsoft.com/office/drawing/2014/main" val="4230070275"/>
                    </a:ext>
                  </a:extLst>
                </a:gridCol>
                <a:gridCol w="3191607">
                  <a:extLst>
                    <a:ext uri="{9D8B030D-6E8A-4147-A177-3AD203B41FA5}">
                      <a16:colId xmlns:a16="http://schemas.microsoft.com/office/drawing/2014/main" val="1120861269"/>
                    </a:ext>
                  </a:extLst>
                </a:gridCol>
                <a:gridCol w="828642">
                  <a:extLst>
                    <a:ext uri="{9D8B030D-6E8A-4147-A177-3AD203B41FA5}">
                      <a16:colId xmlns:a16="http://schemas.microsoft.com/office/drawing/2014/main" val="2847152797"/>
                    </a:ext>
                  </a:extLst>
                </a:gridCol>
                <a:gridCol w="3137240">
                  <a:extLst>
                    <a:ext uri="{9D8B030D-6E8A-4147-A177-3AD203B41FA5}">
                      <a16:colId xmlns:a16="http://schemas.microsoft.com/office/drawing/2014/main" val="4135939815"/>
                    </a:ext>
                  </a:extLst>
                </a:gridCol>
              </a:tblGrid>
              <a:tr h="228600">
                <a:tc rowSpan="5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기업</a:t>
                      </a:r>
                      <a:endParaRPr lang="en-US" altLang="ko-KR" sz="1200" b="1" dirty="0" smtClean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개요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회  사  명</a:t>
                      </a:r>
                      <a:endParaRPr lang="ko-KR" altLang="en-US" sz="11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홈페이지</a:t>
                      </a:r>
                      <a:endParaRPr lang="ko-KR" altLang="en-US" sz="11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http://www.</a:t>
                      </a:r>
                      <a:endParaRPr lang="ko-KR" altLang="en-US" sz="11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9065968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대  표  자</a:t>
                      </a:r>
                      <a:endParaRPr lang="ko-KR" altLang="en-US" sz="11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설립연도</a:t>
                      </a:r>
                      <a:endParaRPr lang="ko-KR" altLang="en-US" sz="11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17149250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매  출  액</a:t>
                      </a:r>
                      <a:endParaRPr lang="ko-KR" altLang="en-US" sz="11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(’21</a:t>
                      </a:r>
                      <a:r>
                        <a:rPr lang="ko-KR" altLang="en-US" sz="1100" dirty="0" smtClean="0"/>
                        <a:t>년</a:t>
                      </a:r>
                      <a:r>
                        <a:rPr lang="en-US" altLang="ko-KR" sz="1100" dirty="0" smtClean="0"/>
                        <a:t>)</a:t>
                      </a:r>
                      <a:r>
                        <a:rPr lang="en-US" altLang="ko-KR" sz="1100" baseline="0" dirty="0" smtClean="0"/>
                        <a:t> 00</a:t>
                      </a:r>
                      <a:r>
                        <a:rPr lang="ko-KR" altLang="en-US" sz="1100" baseline="0" dirty="0" smtClean="0"/>
                        <a:t>억 → </a:t>
                      </a:r>
                      <a:r>
                        <a:rPr lang="en-US" altLang="ko-KR" sz="1100" baseline="0" dirty="0" smtClean="0"/>
                        <a:t>(‘22</a:t>
                      </a:r>
                      <a:r>
                        <a:rPr lang="ko-KR" altLang="en-US" sz="1100" baseline="0" dirty="0" smtClean="0"/>
                        <a:t>년</a:t>
                      </a:r>
                      <a:r>
                        <a:rPr lang="en-US" altLang="ko-KR" sz="1100" baseline="0" dirty="0" smtClean="0"/>
                        <a:t>) 00</a:t>
                      </a:r>
                      <a:r>
                        <a:rPr lang="ko-KR" altLang="en-US" sz="1100" baseline="0" dirty="0" smtClean="0"/>
                        <a:t>억 → </a:t>
                      </a:r>
                      <a:r>
                        <a:rPr lang="en-US" altLang="ko-KR" sz="1100" baseline="0" dirty="0" smtClean="0"/>
                        <a:t>(‘23</a:t>
                      </a:r>
                      <a:r>
                        <a:rPr lang="ko-KR" altLang="en-US" sz="1100" baseline="0" dirty="0" smtClean="0"/>
                        <a:t>년</a:t>
                      </a:r>
                      <a:r>
                        <a:rPr lang="en-US" altLang="ko-KR" sz="1100" baseline="0" dirty="0" smtClean="0"/>
                        <a:t>) 00</a:t>
                      </a:r>
                      <a:r>
                        <a:rPr lang="ko-KR" altLang="en-US" sz="1100" baseline="0" dirty="0" smtClean="0"/>
                        <a:t>억</a:t>
                      </a:r>
                      <a:endParaRPr lang="ko-KR" altLang="en-US" sz="1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/>
                        <a:t>경상이익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(’21</a:t>
                      </a:r>
                      <a:r>
                        <a:rPr lang="ko-KR" altLang="en-US" sz="1100" dirty="0" smtClean="0"/>
                        <a:t>년</a:t>
                      </a:r>
                      <a:r>
                        <a:rPr lang="en-US" altLang="ko-KR" sz="1100" dirty="0" smtClean="0"/>
                        <a:t>)</a:t>
                      </a:r>
                      <a:r>
                        <a:rPr lang="en-US" altLang="ko-KR" sz="1100" baseline="0" dirty="0" smtClean="0"/>
                        <a:t> 00</a:t>
                      </a:r>
                      <a:r>
                        <a:rPr lang="ko-KR" altLang="en-US" sz="1100" baseline="0" dirty="0" smtClean="0"/>
                        <a:t>억 → </a:t>
                      </a:r>
                      <a:r>
                        <a:rPr lang="en-US" altLang="ko-KR" sz="1100" baseline="0" dirty="0" smtClean="0"/>
                        <a:t>(‘22</a:t>
                      </a:r>
                      <a:r>
                        <a:rPr lang="ko-KR" altLang="en-US" sz="1100" baseline="0" dirty="0" smtClean="0"/>
                        <a:t>년</a:t>
                      </a:r>
                      <a:r>
                        <a:rPr lang="en-US" altLang="ko-KR" sz="1100" baseline="0" dirty="0" smtClean="0"/>
                        <a:t>) 00</a:t>
                      </a:r>
                      <a:r>
                        <a:rPr lang="ko-KR" altLang="en-US" sz="1100" baseline="0" dirty="0" smtClean="0"/>
                        <a:t>억 → </a:t>
                      </a:r>
                      <a:r>
                        <a:rPr lang="en-US" altLang="ko-KR" sz="1100" baseline="0" dirty="0" smtClean="0"/>
                        <a:t>(‘23</a:t>
                      </a:r>
                      <a:r>
                        <a:rPr lang="ko-KR" altLang="en-US" sz="1100" baseline="0" dirty="0" smtClean="0"/>
                        <a:t>년</a:t>
                      </a:r>
                      <a:r>
                        <a:rPr lang="en-US" altLang="ko-KR" sz="1100" baseline="0" dirty="0" smtClean="0"/>
                        <a:t>) 00</a:t>
                      </a:r>
                      <a:r>
                        <a:rPr lang="ko-KR" altLang="en-US" sz="1100" baseline="0" dirty="0" smtClean="0"/>
                        <a:t>억</a:t>
                      </a:r>
                      <a:endParaRPr lang="ko-KR" altLang="en-US" sz="11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12458894"/>
                  </a:ext>
                </a:extLst>
              </a:tr>
              <a:tr h="118110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/>
                        <a:t>고용인원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(’21</a:t>
                      </a:r>
                      <a:r>
                        <a:rPr lang="ko-KR" altLang="en-US" sz="1100" dirty="0" smtClean="0"/>
                        <a:t>년</a:t>
                      </a:r>
                      <a:r>
                        <a:rPr lang="en-US" altLang="ko-KR" sz="1100" dirty="0" smtClean="0"/>
                        <a:t>)</a:t>
                      </a:r>
                      <a:r>
                        <a:rPr lang="en-US" altLang="ko-KR" sz="1100" baseline="0" dirty="0" smtClean="0"/>
                        <a:t> 00</a:t>
                      </a:r>
                      <a:r>
                        <a:rPr lang="ko-KR" altLang="en-US" sz="1100" baseline="0" dirty="0" smtClean="0"/>
                        <a:t>명 → </a:t>
                      </a:r>
                      <a:r>
                        <a:rPr lang="en-US" altLang="ko-KR" sz="1100" baseline="0" dirty="0" smtClean="0"/>
                        <a:t>(’22</a:t>
                      </a:r>
                      <a:r>
                        <a:rPr lang="ko-KR" altLang="en-US" sz="1100" baseline="0" dirty="0" smtClean="0"/>
                        <a:t>년</a:t>
                      </a:r>
                      <a:r>
                        <a:rPr lang="en-US" altLang="ko-KR" sz="1100" baseline="0" dirty="0" smtClean="0"/>
                        <a:t>) 00</a:t>
                      </a:r>
                      <a:r>
                        <a:rPr lang="ko-KR" altLang="en-US" sz="1100" baseline="0" dirty="0" smtClean="0"/>
                        <a:t>명 → </a:t>
                      </a:r>
                      <a:r>
                        <a:rPr lang="en-US" altLang="ko-KR" sz="1100" baseline="0" dirty="0" smtClean="0"/>
                        <a:t>(’23</a:t>
                      </a:r>
                      <a:r>
                        <a:rPr lang="ko-KR" altLang="en-US" sz="1100" baseline="0" dirty="0" smtClean="0"/>
                        <a:t>년</a:t>
                      </a:r>
                      <a:r>
                        <a:rPr lang="en-US" altLang="ko-KR" sz="1100" baseline="0" dirty="0" smtClean="0"/>
                        <a:t>) 00</a:t>
                      </a:r>
                      <a:r>
                        <a:rPr lang="ko-KR" altLang="en-US" sz="1100" baseline="0" dirty="0" smtClean="0"/>
                        <a:t>명</a:t>
                      </a:r>
                      <a:endParaRPr lang="ko-KR" altLang="en-US" sz="11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영업이익</a:t>
                      </a:r>
                      <a:endParaRPr lang="ko-KR" altLang="en-US" sz="11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(’21</a:t>
                      </a:r>
                      <a:r>
                        <a:rPr lang="ko-KR" altLang="en-US" sz="1100" dirty="0" smtClean="0"/>
                        <a:t>년</a:t>
                      </a:r>
                      <a:r>
                        <a:rPr lang="en-US" altLang="ko-KR" sz="1100" dirty="0" smtClean="0"/>
                        <a:t>)</a:t>
                      </a:r>
                      <a:r>
                        <a:rPr lang="en-US" altLang="ko-KR" sz="1100" baseline="0" dirty="0" smtClean="0"/>
                        <a:t> 00</a:t>
                      </a:r>
                      <a:r>
                        <a:rPr lang="ko-KR" altLang="en-US" sz="1100" baseline="0" dirty="0" smtClean="0"/>
                        <a:t>억 → </a:t>
                      </a:r>
                      <a:r>
                        <a:rPr lang="en-US" altLang="ko-KR" sz="1100" baseline="0" dirty="0" smtClean="0"/>
                        <a:t>(‘22</a:t>
                      </a:r>
                      <a:r>
                        <a:rPr lang="ko-KR" altLang="en-US" sz="1100" baseline="0" dirty="0" smtClean="0"/>
                        <a:t>년</a:t>
                      </a:r>
                      <a:r>
                        <a:rPr lang="en-US" altLang="ko-KR" sz="1100" baseline="0" dirty="0" smtClean="0"/>
                        <a:t>) 00</a:t>
                      </a:r>
                      <a:r>
                        <a:rPr lang="ko-KR" altLang="en-US" sz="1100" baseline="0" dirty="0" smtClean="0"/>
                        <a:t>억 → </a:t>
                      </a:r>
                      <a:r>
                        <a:rPr lang="en-US" altLang="ko-KR" sz="1100" baseline="0" dirty="0" smtClean="0"/>
                        <a:t>(‘23</a:t>
                      </a:r>
                      <a:r>
                        <a:rPr lang="ko-KR" altLang="en-US" sz="1100" baseline="0" dirty="0" smtClean="0"/>
                        <a:t>년</a:t>
                      </a:r>
                      <a:r>
                        <a:rPr lang="en-US" altLang="ko-KR" sz="1100" baseline="0" dirty="0" smtClean="0"/>
                        <a:t>) 00</a:t>
                      </a:r>
                      <a:r>
                        <a:rPr lang="ko-KR" altLang="en-US" sz="1100" baseline="0" dirty="0" smtClean="0"/>
                        <a:t>억</a:t>
                      </a:r>
                      <a:endParaRPr lang="ko-KR" altLang="en-US" sz="11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54622942"/>
                  </a:ext>
                </a:extLst>
              </a:tr>
              <a:tr h="1181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/>
                        <a:t>주생산품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주요사업 및 생산품 작성</a:t>
                      </a:r>
                      <a:r>
                        <a:rPr lang="ko-KR" altLang="en-US" sz="1100" baseline="0" dirty="0" smtClean="0"/>
                        <a:t> </a:t>
                      </a:r>
                      <a:r>
                        <a:rPr lang="ko-KR" altLang="en-US" sz="1100" dirty="0" smtClean="0"/>
                        <a:t>바랍니다</a:t>
                      </a:r>
                      <a:r>
                        <a:rPr lang="en-US" altLang="ko-KR" sz="1100" dirty="0" smtClean="0"/>
                        <a:t>.)</a:t>
                      </a:r>
                      <a:endParaRPr lang="ko-KR" altLang="en-US" sz="1100" dirty="0" smtClean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 smtClean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97433974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04836"/>
              </p:ext>
            </p:extLst>
          </p:nvPr>
        </p:nvGraphicFramePr>
        <p:xfrm>
          <a:off x="235744" y="1468314"/>
          <a:ext cx="8715374" cy="50907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568">
                  <a:extLst>
                    <a:ext uri="{9D8B030D-6E8A-4147-A177-3AD203B41FA5}">
                      <a16:colId xmlns:a16="http://schemas.microsoft.com/office/drawing/2014/main" val="1948292715"/>
                    </a:ext>
                  </a:extLst>
                </a:gridCol>
                <a:gridCol w="3201207">
                  <a:extLst>
                    <a:ext uri="{9D8B030D-6E8A-4147-A177-3AD203B41FA5}">
                      <a16:colId xmlns:a16="http://schemas.microsoft.com/office/drawing/2014/main" val="4230070275"/>
                    </a:ext>
                  </a:extLst>
                </a:gridCol>
                <a:gridCol w="4800599">
                  <a:extLst>
                    <a:ext uri="{9D8B030D-6E8A-4147-A177-3AD203B41FA5}">
                      <a16:colId xmlns:a16="http://schemas.microsoft.com/office/drawing/2014/main" val="2847152797"/>
                    </a:ext>
                  </a:extLst>
                </a:gridCol>
              </a:tblGrid>
              <a:tr h="485118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</a:rPr>
                        <a:t>제품 </a:t>
                      </a:r>
                      <a:endParaRPr lang="en-US" altLang="ko-KR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</a:rPr>
                        <a:t>및</a:t>
                      </a:r>
                      <a:endParaRPr lang="en-US" altLang="ko-KR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</a:rPr>
                        <a:t>서비스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사진</a:t>
                      </a:r>
                      <a:endParaRPr lang="ko-KR" altLang="en-US" sz="11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/>
                        <a:t>특장점</a:t>
                      </a:r>
                      <a:endParaRPr lang="ko-KR" altLang="en-US" sz="11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5968"/>
                  </a:ext>
                </a:extLst>
              </a:tr>
              <a:tr h="4605629">
                <a:tc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 및 서비스를 대표할 수 있는</a:t>
                      </a:r>
                      <a:r>
                        <a:rPr lang="ko-KR" altLang="en-US" sz="9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이미지를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넣어주세요</a:t>
                      </a:r>
                      <a:endParaRPr lang="ko-KR" altLang="en-US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 및 서비스의 특장점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비교우위를 작성하여 주시기 바라며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전문용어는 비전문가 입장에서 이해하기 쉽게 풀어서 작성 바랍니다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9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9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칸을 절대 벗어나지 않도록 작성해 주시기 바랍니다</a:t>
                      </a:r>
                      <a:r>
                        <a:rPr lang="en-US" altLang="ko-KR" sz="9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14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7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152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59</cp:revision>
  <cp:lastPrinted>2021-03-26T06:55:09Z</cp:lastPrinted>
  <dcterms:created xsi:type="dcterms:W3CDTF">2021-03-26T02:20:22Z</dcterms:created>
  <dcterms:modified xsi:type="dcterms:W3CDTF">2024-04-22T06:48:14Z</dcterms:modified>
</cp:coreProperties>
</file>